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1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A4E2219E-1E9F-4BE2-B031-42DEA59CD440}" type="datetimeFigureOut">
              <a:rPr lang="en-PH" smtClean="0"/>
              <a:t>12/10/2017</a:t>
            </a:fld>
            <a:endParaRPr lang="en-PH"/>
          </a:p>
        </p:txBody>
      </p:sp>
      <p:sp>
        <p:nvSpPr>
          <p:cNvPr id="16" name="Slide Number Placeholder 15"/>
          <p:cNvSpPr>
            <a:spLocks noGrp="1"/>
          </p:cNvSpPr>
          <p:nvPr>
            <p:ph type="sldNum" sz="quarter" idx="11"/>
          </p:nvPr>
        </p:nvSpPr>
        <p:spPr/>
        <p:txBody>
          <a:bodyPr/>
          <a:lstStyle/>
          <a:p>
            <a:fld id="{5BC44770-0D95-4DC8-8243-A7428590E844}" type="slidenum">
              <a:rPr lang="en-PH" smtClean="0"/>
              <a:t>‹#›</a:t>
            </a:fld>
            <a:endParaRPr lang="en-PH"/>
          </a:p>
        </p:txBody>
      </p:sp>
      <p:sp>
        <p:nvSpPr>
          <p:cNvPr id="17" name="Footer Placeholder 16"/>
          <p:cNvSpPr>
            <a:spLocks noGrp="1"/>
          </p:cNvSpPr>
          <p:nvPr>
            <p:ph type="ftr" sz="quarter" idx="12"/>
          </p:nvPr>
        </p:nvSpPr>
        <p:spPr/>
        <p:txBody>
          <a:bodyPr/>
          <a:lstStyle/>
          <a:p>
            <a:endParaRPr lang="en-P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E2219E-1E9F-4BE2-B031-42DEA59CD440}" type="datetimeFigureOut">
              <a:rPr lang="en-PH" smtClean="0"/>
              <a:t>12/10/2017</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5BC44770-0D95-4DC8-8243-A7428590E844}" type="slidenum">
              <a:rPr lang="en-PH" smtClean="0"/>
              <a:t>‹#›</a:t>
            </a:fld>
            <a:endParaRPr lang="en-P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E2219E-1E9F-4BE2-B031-42DEA59CD440}" type="datetimeFigureOut">
              <a:rPr lang="en-PH" smtClean="0"/>
              <a:t>12/10/2017</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5BC44770-0D95-4DC8-8243-A7428590E844}" type="slidenum">
              <a:rPr lang="en-PH" smtClean="0"/>
              <a:t>‹#›</a:t>
            </a:fld>
            <a:endParaRPr lang="en-P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A4E2219E-1E9F-4BE2-B031-42DEA59CD440}" type="datetimeFigureOut">
              <a:rPr lang="en-PH" smtClean="0"/>
              <a:t>12/10/2017</a:t>
            </a:fld>
            <a:endParaRPr lang="en-PH"/>
          </a:p>
        </p:txBody>
      </p:sp>
      <p:sp>
        <p:nvSpPr>
          <p:cNvPr id="15" name="Slide Number Placeholder 14"/>
          <p:cNvSpPr>
            <a:spLocks noGrp="1"/>
          </p:cNvSpPr>
          <p:nvPr>
            <p:ph type="sldNum" sz="quarter" idx="15"/>
          </p:nvPr>
        </p:nvSpPr>
        <p:spPr/>
        <p:txBody>
          <a:bodyPr/>
          <a:lstStyle>
            <a:lvl1pPr algn="ctr">
              <a:defRPr/>
            </a:lvl1pPr>
          </a:lstStyle>
          <a:p>
            <a:fld id="{5BC44770-0D95-4DC8-8243-A7428590E844}" type="slidenum">
              <a:rPr lang="en-PH" smtClean="0"/>
              <a:t>‹#›</a:t>
            </a:fld>
            <a:endParaRPr lang="en-PH"/>
          </a:p>
        </p:txBody>
      </p:sp>
      <p:sp>
        <p:nvSpPr>
          <p:cNvPr id="16" name="Footer Placeholder 15"/>
          <p:cNvSpPr>
            <a:spLocks noGrp="1"/>
          </p:cNvSpPr>
          <p:nvPr>
            <p:ph type="ftr" sz="quarter" idx="16"/>
          </p:nvPr>
        </p:nvSpPr>
        <p:spPr/>
        <p:txBody>
          <a:bodyPr/>
          <a:lstStyle/>
          <a:p>
            <a:endParaRPr lang="en-PH"/>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4E2219E-1E9F-4BE2-B031-42DEA59CD440}" type="datetimeFigureOut">
              <a:rPr lang="en-PH" smtClean="0"/>
              <a:t>12/10/2017</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5BC44770-0D95-4DC8-8243-A7428590E844}" type="slidenum">
              <a:rPr lang="en-PH" smtClean="0"/>
              <a:t>‹#›</a:t>
            </a:fld>
            <a:endParaRPr lang="en-PH"/>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4E2219E-1E9F-4BE2-B031-42DEA59CD440}" type="datetimeFigureOut">
              <a:rPr lang="en-PH" smtClean="0"/>
              <a:t>12/10/2017</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p:txBody>
          <a:bodyPr/>
          <a:lstStyle/>
          <a:p>
            <a:fld id="{5BC44770-0D95-4DC8-8243-A7428590E844}" type="slidenum">
              <a:rPr lang="en-PH" smtClean="0"/>
              <a:t>‹#›</a:t>
            </a:fld>
            <a:endParaRPr lang="en-PH"/>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5BC44770-0D95-4DC8-8243-A7428590E844}" type="slidenum">
              <a:rPr lang="en-PH" smtClean="0"/>
              <a:t>‹#›</a:t>
            </a:fld>
            <a:endParaRPr lang="en-PH"/>
          </a:p>
        </p:txBody>
      </p:sp>
      <p:sp>
        <p:nvSpPr>
          <p:cNvPr id="8" name="Footer Placeholder 7"/>
          <p:cNvSpPr>
            <a:spLocks noGrp="1"/>
          </p:cNvSpPr>
          <p:nvPr>
            <p:ph type="ftr" sz="quarter" idx="11"/>
          </p:nvPr>
        </p:nvSpPr>
        <p:spPr/>
        <p:txBody>
          <a:bodyPr/>
          <a:lstStyle/>
          <a:p>
            <a:endParaRPr lang="en-PH"/>
          </a:p>
        </p:txBody>
      </p:sp>
      <p:sp>
        <p:nvSpPr>
          <p:cNvPr id="7" name="Date Placeholder 6"/>
          <p:cNvSpPr>
            <a:spLocks noGrp="1"/>
          </p:cNvSpPr>
          <p:nvPr>
            <p:ph type="dt" sz="half" idx="10"/>
          </p:nvPr>
        </p:nvSpPr>
        <p:spPr/>
        <p:txBody>
          <a:bodyPr/>
          <a:lstStyle/>
          <a:p>
            <a:fld id="{A4E2219E-1E9F-4BE2-B031-42DEA59CD440}" type="datetimeFigureOut">
              <a:rPr lang="en-PH" smtClean="0"/>
              <a:t>12/10/2017</a:t>
            </a:fld>
            <a:endParaRPr lang="en-PH"/>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4E2219E-1E9F-4BE2-B031-42DEA59CD440}" type="datetimeFigureOut">
              <a:rPr lang="en-PH" smtClean="0"/>
              <a:t>12/10/2017</a:t>
            </a:fld>
            <a:endParaRPr lang="en-PH"/>
          </a:p>
        </p:txBody>
      </p:sp>
      <p:sp>
        <p:nvSpPr>
          <p:cNvPr id="4" name="Footer Placeholder 3"/>
          <p:cNvSpPr>
            <a:spLocks noGrp="1"/>
          </p:cNvSpPr>
          <p:nvPr>
            <p:ph type="ftr" sz="quarter" idx="11"/>
          </p:nvPr>
        </p:nvSpPr>
        <p:spPr/>
        <p:txBody>
          <a:bodyPr/>
          <a:lstStyle/>
          <a:p>
            <a:endParaRPr lang="en-PH"/>
          </a:p>
        </p:txBody>
      </p:sp>
      <p:sp>
        <p:nvSpPr>
          <p:cNvPr id="5" name="Slide Number Placeholder 4"/>
          <p:cNvSpPr>
            <a:spLocks noGrp="1"/>
          </p:cNvSpPr>
          <p:nvPr>
            <p:ph type="sldNum" sz="quarter" idx="12"/>
          </p:nvPr>
        </p:nvSpPr>
        <p:spPr/>
        <p:txBody>
          <a:bodyPr/>
          <a:lstStyle/>
          <a:p>
            <a:fld id="{5BC44770-0D95-4DC8-8243-A7428590E844}" type="slidenum">
              <a:rPr lang="en-PH" smtClean="0"/>
              <a:t>‹#›</a:t>
            </a:fld>
            <a:endParaRPr lang="en-PH"/>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E2219E-1E9F-4BE2-B031-42DEA59CD440}" type="datetimeFigureOut">
              <a:rPr lang="en-PH" smtClean="0"/>
              <a:t>12/10/2017</a:t>
            </a:fld>
            <a:endParaRPr lang="en-PH"/>
          </a:p>
        </p:txBody>
      </p:sp>
      <p:sp>
        <p:nvSpPr>
          <p:cNvPr id="3" name="Footer Placeholder 2"/>
          <p:cNvSpPr>
            <a:spLocks noGrp="1"/>
          </p:cNvSpPr>
          <p:nvPr>
            <p:ph type="ftr" sz="quarter" idx="11"/>
          </p:nvPr>
        </p:nvSpPr>
        <p:spPr/>
        <p:txBody>
          <a:bodyPr/>
          <a:lstStyle/>
          <a:p>
            <a:endParaRPr lang="en-PH"/>
          </a:p>
        </p:txBody>
      </p:sp>
      <p:sp>
        <p:nvSpPr>
          <p:cNvPr id="4" name="Slide Number Placeholder 3"/>
          <p:cNvSpPr>
            <a:spLocks noGrp="1"/>
          </p:cNvSpPr>
          <p:nvPr>
            <p:ph type="sldNum" sz="quarter" idx="12"/>
          </p:nvPr>
        </p:nvSpPr>
        <p:spPr/>
        <p:txBody>
          <a:bodyPr/>
          <a:lstStyle/>
          <a:p>
            <a:fld id="{5BC44770-0D95-4DC8-8243-A7428590E844}" type="slidenum">
              <a:rPr lang="en-PH" smtClean="0"/>
              <a:t>‹#›</a:t>
            </a:fld>
            <a:endParaRPr lang="en-P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A4E2219E-1E9F-4BE2-B031-42DEA59CD440}" type="datetimeFigureOut">
              <a:rPr lang="en-PH" smtClean="0"/>
              <a:t>12/10/2017</a:t>
            </a:fld>
            <a:endParaRPr lang="en-PH"/>
          </a:p>
        </p:txBody>
      </p:sp>
      <p:sp>
        <p:nvSpPr>
          <p:cNvPr id="9" name="Slide Number Placeholder 8"/>
          <p:cNvSpPr>
            <a:spLocks noGrp="1"/>
          </p:cNvSpPr>
          <p:nvPr>
            <p:ph type="sldNum" sz="quarter" idx="15"/>
          </p:nvPr>
        </p:nvSpPr>
        <p:spPr/>
        <p:txBody>
          <a:bodyPr/>
          <a:lstStyle/>
          <a:p>
            <a:fld id="{5BC44770-0D95-4DC8-8243-A7428590E844}" type="slidenum">
              <a:rPr lang="en-PH" smtClean="0"/>
              <a:t>‹#›</a:t>
            </a:fld>
            <a:endParaRPr lang="en-PH"/>
          </a:p>
        </p:txBody>
      </p:sp>
      <p:sp>
        <p:nvSpPr>
          <p:cNvPr id="10" name="Footer Placeholder 9"/>
          <p:cNvSpPr>
            <a:spLocks noGrp="1"/>
          </p:cNvSpPr>
          <p:nvPr>
            <p:ph type="ftr" sz="quarter" idx="16"/>
          </p:nvPr>
        </p:nvSpPr>
        <p:spPr/>
        <p:txBody>
          <a:bodyPr/>
          <a:lstStyle/>
          <a:p>
            <a:endParaRPr lang="en-P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A4E2219E-1E9F-4BE2-B031-42DEA59CD440}" type="datetimeFigureOut">
              <a:rPr lang="en-PH" smtClean="0"/>
              <a:t>12/10/2017</a:t>
            </a:fld>
            <a:endParaRPr lang="en-PH"/>
          </a:p>
        </p:txBody>
      </p:sp>
      <p:sp>
        <p:nvSpPr>
          <p:cNvPr id="9" name="Slide Number Placeholder 8"/>
          <p:cNvSpPr>
            <a:spLocks noGrp="1"/>
          </p:cNvSpPr>
          <p:nvPr>
            <p:ph type="sldNum" sz="quarter" idx="11"/>
          </p:nvPr>
        </p:nvSpPr>
        <p:spPr/>
        <p:txBody>
          <a:bodyPr/>
          <a:lstStyle/>
          <a:p>
            <a:fld id="{5BC44770-0D95-4DC8-8243-A7428590E844}" type="slidenum">
              <a:rPr lang="en-PH" smtClean="0"/>
              <a:t>‹#›</a:t>
            </a:fld>
            <a:endParaRPr lang="en-PH"/>
          </a:p>
        </p:txBody>
      </p:sp>
      <p:sp>
        <p:nvSpPr>
          <p:cNvPr id="10" name="Footer Placeholder 9"/>
          <p:cNvSpPr>
            <a:spLocks noGrp="1"/>
          </p:cNvSpPr>
          <p:nvPr>
            <p:ph type="ftr" sz="quarter" idx="12"/>
          </p:nvPr>
        </p:nvSpPr>
        <p:spPr/>
        <p:txBody>
          <a:bodyPr/>
          <a:lstStyle/>
          <a:p>
            <a:endParaRPr lang="en-P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4E2219E-1E9F-4BE2-B031-42DEA59CD440}" type="datetimeFigureOut">
              <a:rPr lang="en-PH" smtClean="0"/>
              <a:t>12/10/2017</a:t>
            </a:fld>
            <a:endParaRPr lang="en-PH"/>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PH"/>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5BC44770-0D95-4DC8-8243-A7428590E844}" type="slidenum">
              <a:rPr lang="en-PH" smtClean="0"/>
              <a:t>‹#›</a:t>
            </a:fld>
            <a:endParaRPr lang="en-PH"/>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PH"/>
          </a:p>
        </p:txBody>
      </p:sp>
      <p:sp>
        <p:nvSpPr>
          <p:cNvPr id="2" name="Title 1"/>
          <p:cNvSpPr>
            <a:spLocks noGrp="1"/>
          </p:cNvSpPr>
          <p:nvPr>
            <p:ph type="ctrTitle"/>
          </p:nvPr>
        </p:nvSpPr>
        <p:spPr/>
        <p:txBody>
          <a:bodyPr/>
          <a:lstStyle/>
          <a:p>
            <a:r>
              <a:rPr lang="en-PH" sz="8000" b="1" dirty="0" smtClean="0"/>
              <a:t>EARTHQUAKES</a:t>
            </a:r>
            <a:endParaRPr lang="en-PH" sz="8000" b="1" dirty="0"/>
          </a:p>
        </p:txBody>
      </p:sp>
    </p:spTree>
    <p:extLst>
      <p:ext uri="{BB962C8B-B14F-4D97-AF65-F5344CB8AC3E}">
        <p14:creationId xmlns:p14="http://schemas.microsoft.com/office/powerpoint/2010/main" val="4016421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PH" dirty="0"/>
              <a:t>An </a:t>
            </a:r>
            <a:r>
              <a:rPr lang="en-PH" i="1" dirty="0"/>
              <a:t>earthquake</a:t>
            </a:r>
            <a:r>
              <a:rPr lang="en-PH" dirty="0"/>
              <a:t> is what happens when two blocks of the earth suddenly slip past one another. The surface where they slip is called the </a:t>
            </a:r>
            <a:r>
              <a:rPr lang="en-PH" i="1" dirty="0"/>
              <a:t>fault</a:t>
            </a:r>
            <a:r>
              <a:rPr lang="en-PH" dirty="0"/>
              <a:t> or</a:t>
            </a:r>
            <a:r>
              <a:rPr lang="en-PH" i="1" dirty="0"/>
              <a:t> fault plane</a:t>
            </a:r>
            <a:r>
              <a:rPr lang="en-PH" dirty="0" smtClean="0"/>
              <a:t>.</a:t>
            </a:r>
          </a:p>
          <a:p>
            <a:r>
              <a:rPr lang="en-PH" dirty="0"/>
              <a:t>The location below the earth’s surface where the earthquake starts is called the </a:t>
            </a:r>
            <a:r>
              <a:rPr lang="en-PH" i="1" dirty="0"/>
              <a:t>hypocenter</a:t>
            </a:r>
            <a:r>
              <a:rPr lang="en-PH" dirty="0"/>
              <a:t>, and the location directly above it on the surface of the earth is called the </a:t>
            </a:r>
            <a:r>
              <a:rPr lang="en-PH" i="1" dirty="0"/>
              <a:t>epicenter</a:t>
            </a:r>
            <a:r>
              <a:rPr lang="en-PH" dirty="0" smtClean="0"/>
              <a:t>.</a:t>
            </a:r>
          </a:p>
        </p:txBody>
      </p:sp>
      <p:sp>
        <p:nvSpPr>
          <p:cNvPr id="3" name="Title 2"/>
          <p:cNvSpPr>
            <a:spLocks noGrp="1"/>
          </p:cNvSpPr>
          <p:nvPr>
            <p:ph type="title"/>
          </p:nvPr>
        </p:nvSpPr>
        <p:spPr/>
        <p:txBody>
          <a:bodyPr/>
          <a:lstStyle/>
          <a:p>
            <a:r>
              <a:rPr lang="en-PH" dirty="0" smtClean="0"/>
              <a:t>What is an Earthquake?</a:t>
            </a:r>
            <a:endParaRPr lang="en-PH" dirty="0"/>
          </a:p>
        </p:txBody>
      </p:sp>
    </p:spTree>
    <p:extLst>
      <p:ext uri="{BB962C8B-B14F-4D97-AF65-F5344CB8AC3E}">
        <p14:creationId xmlns:p14="http://schemas.microsoft.com/office/powerpoint/2010/main" val="644039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PH" dirty="0"/>
              <a:t>Sometimes an earthquake has </a:t>
            </a:r>
            <a:r>
              <a:rPr lang="en-PH" i="1" dirty="0"/>
              <a:t>foreshocks</a:t>
            </a:r>
            <a:r>
              <a:rPr lang="en-PH" dirty="0"/>
              <a:t>. These are smaller earthquakes that happen in the same place as the larger earthquake that follows</a:t>
            </a:r>
            <a:r>
              <a:rPr lang="en-PH" dirty="0" smtClean="0"/>
              <a:t>.</a:t>
            </a:r>
          </a:p>
          <a:p>
            <a:r>
              <a:rPr lang="en-PH" dirty="0"/>
              <a:t>Scientists can’t tell that an earthquake is a foreshock until the larger earthquake happens. The largest, main earthquake is called the </a:t>
            </a:r>
            <a:r>
              <a:rPr lang="en-PH" i="1" dirty="0" err="1"/>
              <a:t>mainshock</a:t>
            </a:r>
            <a:r>
              <a:rPr lang="en-PH" dirty="0" smtClean="0"/>
              <a:t>.</a:t>
            </a:r>
          </a:p>
          <a:p>
            <a:endParaRPr lang="en-PH" dirty="0"/>
          </a:p>
        </p:txBody>
      </p:sp>
      <p:sp>
        <p:nvSpPr>
          <p:cNvPr id="4" name="Title 3"/>
          <p:cNvSpPr>
            <a:spLocks noGrp="1"/>
          </p:cNvSpPr>
          <p:nvPr>
            <p:ph type="title"/>
          </p:nvPr>
        </p:nvSpPr>
        <p:spPr/>
        <p:txBody>
          <a:bodyPr/>
          <a:lstStyle/>
          <a:p>
            <a:endParaRPr lang="en-PH"/>
          </a:p>
        </p:txBody>
      </p:sp>
    </p:spTree>
    <p:extLst>
      <p:ext uri="{BB962C8B-B14F-4D97-AF65-F5344CB8AC3E}">
        <p14:creationId xmlns:p14="http://schemas.microsoft.com/office/powerpoint/2010/main" val="4269567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16832"/>
            <a:ext cx="8229600" cy="4179168"/>
          </a:xfrm>
        </p:spPr>
        <p:txBody>
          <a:bodyPr/>
          <a:lstStyle/>
          <a:p>
            <a:r>
              <a:rPr lang="en-PH" dirty="0"/>
              <a:t>The crust and the top of the mantle make up a thin skin on the surface of our planet. But this skin is not all in one piece – it is made up of many pieces like a puzzle covering the surface of the earth</a:t>
            </a:r>
            <a:r>
              <a:rPr lang="en-PH" dirty="0" smtClean="0"/>
              <a:t>.</a:t>
            </a:r>
          </a:p>
          <a:p>
            <a:r>
              <a:rPr lang="en-PH" dirty="0"/>
              <a:t> </a:t>
            </a:r>
            <a:r>
              <a:rPr lang="en-PH" dirty="0"/>
              <a:t>T</a:t>
            </a:r>
            <a:r>
              <a:rPr lang="en-PH" dirty="0" smtClean="0"/>
              <a:t>hese </a:t>
            </a:r>
            <a:r>
              <a:rPr lang="en-PH" dirty="0"/>
              <a:t>puzzle pieces keep slowly moving around, sliding past one another and bumping into each other</a:t>
            </a:r>
            <a:r>
              <a:rPr lang="en-PH" dirty="0" smtClean="0"/>
              <a:t>.</a:t>
            </a:r>
          </a:p>
          <a:p>
            <a:r>
              <a:rPr lang="en-PH" dirty="0"/>
              <a:t>We call these puzzle pieces </a:t>
            </a:r>
            <a:r>
              <a:rPr lang="en-PH" i="1" dirty="0"/>
              <a:t>tectonic plates</a:t>
            </a:r>
            <a:r>
              <a:rPr lang="en-PH" dirty="0"/>
              <a:t>, and the edges of the plates are called the </a:t>
            </a:r>
            <a:r>
              <a:rPr lang="en-PH" i="1" dirty="0"/>
              <a:t>plate boundaries</a:t>
            </a:r>
            <a:r>
              <a:rPr lang="en-PH" dirty="0"/>
              <a:t>. </a:t>
            </a:r>
            <a:endParaRPr lang="en-PH" dirty="0"/>
          </a:p>
        </p:txBody>
      </p:sp>
      <p:sp>
        <p:nvSpPr>
          <p:cNvPr id="4" name="Title 3"/>
          <p:cNvSpPr>
            <a:spLocks noGrp="1"/>
          </p:cNvSpPr>
          <p:nvPr>
            <p:ph type="title"/>
          </p:nvPr>
        </p:nvSpPr>
        <p:spPr>
          <a:xfrm>
            <a:off x="539552" y="1628800"/>
            <a:ext cx="8229600" cy="1219200"/>
          </a:xfrm>
        </p:spPr>
        <p:txBody>
          <a:bodyPr>
            <a:normAutofit fontScale="90000"/>
          </a:bodyPr>
          <a:lstStyle/>
          <a:p>
            <a:r>
              <a:rPr lang="en-PH" dirty="0">
                <a:effectLst/>
              </a:rPr>
              <a:t>What causes earthquakes and where do they happen?</a:t>
            </a:r>
            <a:br>
              <a:rPr lang="en-PH" dirty="0">
                <a:effectLst/>
              </a:rPr>
            </a:br>
            <a:r>
              <a:rPr lang="en-PH" dirty="0"/>
              <a:t/>
            </a:r>
            <a:br>
              <a:rPr lang="en-PH" dirty="0"/>
            </a:br>
            <a:endParaRPr lang="en-PH" dirty="0"/>
          </a:p>
        </p:txBody>
      </p:sp>
    </p:spTree>
    <p:extLst>
      <p:ext uri="{BB962C8B-B14F-4D97-AF65-F5344CB8AC3E}">
        <p14:creationId xmlns:p14="http://schemas.microsoft.com/office/powerpoint/2010/main" val="4051591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772816"/>
            <a:ext cx="8229600" cy="4355976"/>
          </a:xfrm>
        </p:spPr>
        <p:txBody>
          <a:bodyPr/>
          <a:lstStyle/>
          <a:p>
            <a:r>
              <a:rPr lang="en-PH" dirty="0"/>
              <a:t>The plate boundaries are made up of many faults, and most of the earthquakes around the world occur on these faults. </a:t>
            </a:r>
            <a:endParaRPr lang="en-PH" dirty="0" smtClean="0"/>
          </a:p>
          <a:p>
            <a:r>
              <a:rPr lang="en-PH" dirty="0" smtClean="0"/>
              <a:t>Since </a:t>
            </a:r>
            <a:r>
              <a:rPr lang="en-PH" dirty="0"/>
              <a:t>the edges of the plates are rough, they get stuck while the rest of the plate keeps moving. Finally, when the plate has moved far enough, the edges unstick on one of the faults and there is an earthquake.</a:t>
            </a:r>
            <a:endParaRPr lang="en-PH" dirty="0"/>
          </a:p>
        </p:txBody>
      </p:sp>
      <p:sp>
        <p:nvSpPr>
          <p:cNvPr id="4" name="Title 3"/>
          <p:cNvSpPr>
            <a:spLocks noGrp="1"/>
          </p:cNvSpPr>
          <p:nvPr>
            <p:ph type="title"/>
          </p:nvPr>
        </p:nvSpPr>
        <p:spPr/>
        <p:txBody>
          <a:bodyPr/>
          <a:lstStyle/>
          <a:p>
            <a:endParaRPr lang="en-PH"/>
          </a:p>
        </p:txBody>
      </p:sp>
    </p:spTree>
    <p:extLst>
      <p:ext uri="{BB962C8B-B14F-4D97-AF65-F5344CB8AC3E}">
        <p14:creationId xmlns:p14="http://schemas.microsoft.com/office/powerpoint/2010/main" val="3953452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9552" y="1412776"/>
            <a:ext cx="8003232" cy="4968552"/>
          </a:xfrm>
        </p:spPr>
        <p:txBody>
          <a:bodyPr>
            <a:normAutofit fontScale="92500" lnSpcReduction="10000"/>
          </a:bodyPr>
          <a:lstStyle/>
          <a:p>
            <a:r>
              <a:rPr lang="en-PH" dirty="0"/>
              <a:t>Earthquakes are recorded by instruments called </a:t>
            </a:r>
            <a:r>
              <a:rPr lang="en-PH" i="1" dirty="0"/>
              <a:t>seismographs</a:t>
            </a:r>
            <a:r>
              <a:rPr lang="en-PH" dirty="0"/>
              <a:t>. The recording they make is called a </a:t>
            </a:r>
            <a:r>
              <a:rPr lang="en-PH" i="1" dirty="0"/>
              <a:t>seismogram</a:t>
            </a:r>
            <a:r>
              <a:rPr lang="en-PH" dirty="0" smtClean="0"/>
              <a:t>.</a:t>
            </a:r>
          </a:p>
          <a:p>
            <a:r>
              <a:rPr lang="en-PH" dirty="0"/>
              <a:t>The seismograph has a </a:t>
            </a:r>
            <a:r>
              <a:rPr lang="en-PH" dirty="0" smtClean="0"/>
              <a:t>base</a:t>
            </a:r>
          </a:p>
          <a:p>
            <a:pPr marL="0" indent="0">
              <a:buNone/>
            </a:pPr>
            <a:r>
              <a:rPr lang="en-PH" dirty="0" smtClean="0"/>
              <a:t>    that </a:t>
            </a:r>
            <a:r>
              <a:rPr lang="en-PH" dirty="0"/>
              <a:t>sets firmly in the ground</a:t>
            </a:r>
            <a:r>
              <a:rPr lang="en-PH" dirty="0" smtClean="0"/>
              <a:t>,</a:t>
            </a:r>
          </a:p>
          <a:p>
            <a:pPr marL="0" indent="0">
              <a:buNone/>
            </a:pPr>
            <a:r>
              <a:rPr lang="en-PH" dirty="0" smtClean="0"/>
              <a:t>    and </a:t>
            </a:r>
            <a:r>
              <a:rPr lang="en-PH" dirty="0"/>
              <a:t>a heavy weight that </a:t>
            </a:r>
            <a:endParaRPr lang="en-PH" dirty="0" smtClean="0"/>
          </a:p>
          <a:p>
            <a:pPr marL="0" indent="0">
              <a:buNone/>
            </a:pPr>
            <a:r>
              <a:rPr lang="en-PH" dirty="0" smtClean="0"/>
              <a:t>    hangs free</a:t>
            </a:r>
            <a:r>
              <a:rPr lang="en-PH" dirty="0"/>
              <a:t>. When an </a:t>
            </a:r>
            <a:endParaRPr lang="en-PH" dirty="0" smtClean="0"/>
          </a:p>
          <a:p>
            <a:pPr marL="0" indent="0">
              <a:buNone/>
            </a:pPr>
            <a:r>
              <a:rPr lang="en-PH" dirty="0" smtClean="0"/>
              <a:t>    earthquake </a:t>
            </a:r>
            <a:r>
              <a:rPr lang="en-PH" dirty="0"/>
              <a:t>causes the </a:t>
            </a:r>
            <a:r>
              <a:rPr lang="en-PH" dirty="0" smtClean="0"/>
              <a:t>ground</a:t>
            </a:r>
          </a:p>
          <a:p>
            <a:pPr marL="0" indent="0">
              <a:buNone/>
            </a:pPr>
            <a:r>
              <a:rPr lang="en-PH" dirty="0" smtClean="0"/>
              <a:t>    to </a:t>
            </a:r>
            <a:r>
              <a:rPr lang="en-PH" dirty="0"/>
              <a:t>shake, the base of </a:t>
            </a:r>
            <a:r>
              <a:rPr lang="en-PH" dirty="0" smtClean="0"/>
              <a:t>the</a:t>
            </a:r>
          </a:p>
          <a:p>
            <a:pPr marL="0" indent="0">
              <a:buNone/>
            </a:pPr>
            <a:r>
              <a:rPr lang="en-PH" dirty="0" smtClean="0"/>
              <a:t>    seismograph </a:t>
            </a:r>
            <a:r>
              <a:rPr lang="en-PH" dirty="0"/>
              <a:t>shakes too, </a:t>
            </a:r>
            <a:endParaRPr lang="en-PH" dirty="0" smtClean="0"/>
          </a:p>
          <a:p>
            <a:pPr marL="0" indent="0">
              <a:buNone/>
            </a:pPr>
            <a:r>
              <a:rPr lang="en-PH" dirty="0" smtClean="0"/>
              <a:t>    but </a:t>
            </a:r>
            <a:r>
              <a:rPr lang="en-PH" dirty="0"/>
              <a:t>the hanging weight </a:t>
            </a:r>
            <a:endParaRPr lang="en-PH" dirty="0" smtClean="0"/>
          </a:p>
          <a:p>
            <a:pPr marL="0" indent="0">
              <a:buNone/>
            </a:pPr>
            <a:r>
              <a:rPr lang="en-PH" dirty="0" smtClean="0"/>
              <a:t>    does not</a:t>
            </a:r>
            <a:r>
              <a:rPr lang="en-PH" dirty="0"/>
              <a:t>.</a:t>
            </a:r>
            <a:endParaRPr lang="en-PH" dirty="0" smtClean="0"/>
          </a:p>
        </p:txBody>
      </p:sp>
      <p:sp>
        <p:nvSpPr>
          <p:cNvPr id="3" name="Title 2"/>
          <p:cNvSpPr>
            <a:spLocks noGrp="1"/>
          </p:cNvSpPr>
          <p:nvPr>
            <p:ph type="title"/>
          </p:nvPr>
        </p:nvSpPr>
        <p:spPr/>
        <p:txBody>
          <a:bodyPr>
            <a:noAutofit/>
          </a:bodyPr>
          <a:lstStyle/>
          <a:p>
            <a:r>
              <a:rPr lang="en-PH" dirty="0">
                <a:effectLst/>
              </a:rPr>
              <a:t>How are earthquakes recorded</a:t>
            </a:r>
            <a:r>
              <a:rPr lang="en-PH" dirty="0" smtClean="0">
                <a:effectLst/>
              </a:rPr>
              <a:t>?</a:t>
            </a:r>
            <a:endParaRPr lang="en-PH" dirty="0"/>
          </a:p>
        </p:txBody>
      </p:sp>
      <p:pic>
        <p:nvPicPr>
          <p:cNvPr id="1026" name="Picture 2" descr="C:\Users\kruger\Downloads\seismograp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2492896"/>
            <a:ext cx="3245662" cy="35036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1510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16832"/>
            <a:ext cx="8229600" cy="4179168"/>
          </a:xfrm>
        </p:spPr>
        <p:txBody>
          <a:bodyPr/>
          <a:lstStyle/>
          <a:p>
            <a:r>
              <a:rPr lang="en-PH" dirty="0"/>
              <a:t>The size of an earthquake depends on the size of the fault and the amount of slip on the fault, but that’s not something scientists can simply measure with a measuring tape since faults are many kilometers deep beneath the earth’s surface. </a:t>
            </a:r>
            <a:endParaRPr lang="en-PH" dirty="0" smtClean="0"/>
          </a:p>
          <a:p>
            <a:r>
              <a:rPr lang="en-PH" dirty="0"/>
              <a:t>They use the </a:t>
            </a:r>
            <a:r>
              <a:rPr lang="en-PH" i="1" dirty="0"/>
              <a:t>seismogram</a:t>
            </a:r>
            <a:r>
              <a:rPr lang="en-PH" dirty="0"/>
              <a:t> recordings made on the </a:t>
            </a:r>
            <a:r>
              <a:rPr lang="en-PH" i="1" dirty="0"/>
              <a:t>seismographs</a:t>
            </a:r>
            <a:r>
              <a:rPr lang="en-PH" dirty="0"/>
              <a:t> at the surface of the earth to determine how large the earthquake </a:t>
            </a:r>
            <a:r>
              <a:rPr lang="en-PH" dirty="0" smtClean="0"/>
              <a:t>is/was</a:t>
            </a:r>
            <a:endParaRPr lang="en-PH" dirty="0"/>
          </a:p>
        </p:txBody>
      </p:sp>
      <p:sp>
        <p:nvSpPr>
          <p:cNvPr id="3" name="Title 2"/>
          <p:cNvSpPr>
            <a:spLocks noGrp="1"/>
          </p:cNvSpPr>
          <p:nvPr>
            <p:ph type="title"/>
          </p:nvPr>
        </p:nvSpPr>
        <p:spPr>
          <a:xfrm>
            <a:off x="467544" y="1340768"/>
            <a:ext cx="8229600" cy="894928"/>
          </a:xfrm>
        </p:spPr>
        <p:txBody>
          <a:bodyPr>
            <a:normAutofit fontScale="90000"/>
          </a:bodyPr>
          <a:lstStyle/>
          <a:p>
            <a:r>
              <a:rPr lang="en-PH" b="1" dirty="0">
                <a:effectLst/>
              </a:rPr>
              <a:t>How do scientists measure the size of earthquakes?</a:t>
            </a:r>
            <a:br>
              <a:rPr lang="en-PH" b="1" dirty="0">
                <a:effectLst/>
              </a:rPr>
            </a:br>
            <a:endParaRPr lang="en-PH" dirty="0"/>
          </a:p>
        </p:txBody>
      </p:sp>
    </p:spTree>
    <p:extLst>
      <p:ext uri="{BB962C8B-B14F-4D97-AF65-F5344CB8AC3E}">
        <p14:creationId xmlns:p14="http://schemas.microsoft.com/office/powerpoint/2010/main" val="1925197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908720"/>
            <a:ext cx="8229600" cy="4572000"/>
          </a:xfrm>
        </p:spPr>
        <p:txBody>
          <a:bodyPr/>
          <a:lstStyle/>
          <a:p>
            <a:r>
              <a:rPr lang="en-PH" dirty="0"/>
              <a:t>A short wiggly line that doesn’t wiggle very much means a small earthquake, and a long wiggly line that wiggles a lot means a large </a:t>
            </a:r>
            <a:r>
              <a:rPr lang="en-PH" dirty="0" smtClean="0"/>
              <a:t>earthquake.</a:t>
            </a:r>
          </a:p>
          <a:p>
            <a:r>
              <a:rPr lang="en-PH" dirty="0"/>
              <a:t>The length of the wiggle depends on the size of the fault, and the size of the wiggle depends on the amount of slip.</a:t>
            </a:r>
            <a:endParaRPr lang="en-PH" dirty="0"/>
          </a:p>
        </p:txBody>
      </p:sp>
      <p:pic>
        <p:nvPicPr>
          <p:cNvPr id="2050" name="Picture 2" descr="C:\Users\kruger\Downloads\seismogram_fourcolumn.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920" y="3324960"/>
            <a:ext cx="4426189" cy="27809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0993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544" y="404664"/>
            <a:ext cx="8229600" cy="1219200"/>
          </a:xfrm>
        </p:spPr>
        <p:txBody>
          <a:bodyPr>
            <a:normAutofit fontScale="90000"/>
          </a:bodyPr>
          <a:lstStyle/>
          <a:p>
            <a:r>
              <a:rPr lang="en-PH" dirty="0" smtClean="0"/>
              <a:t>The Following Images shows the effects of earthquakes</a:t>
            </a:r>
            <a:endParaRPr lang="en-PH" dirty="0"/>
          </a:p>
        </p:txBody>
      </p:sp>
      <p:pic>
        <p:nvPicPr>
          <p:cNvPr id="3087" name="Picture 15" descr="C:\Users\kruger\Desktop\images(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69794" y="1772816"/>
            <a:ext cx="3790111" cy="1895056"/>
          </a:xfrm>
          <a:prstGeom prst="rect">
            <a:avLst/>
          </a:prstGeom>
          <a:noFill/>
          <a:extLst>
            <a:ext uri="{909E8E84-426E-40DD-AFC4-6F175D3DCCD1}">
              <a14:hiddenFill xmlns:a14="http://schemas.microsoft.com/office/drawing/2010/main">
                <a:solidFill>
                  <a:srgbClr val="FFFFFF"/>
                </a:solidFill>
              </a14:hiddenFill>
            </a:ext>
          </a:extLst>
        </p:spPr>
      </p:pic>
      <p:pic>
        <p:nvPicPr>
          <p:cNvPr id="3088" name="Picture 16" descr="C:\Users\kruger\Desktop\images(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4284308"/>
            <a:ext cx="3714218" cy="1946996"/>
          </a:xfrm>
          <a:prstGeom prst="rect">
            <a:avLst/>
          </a:prstGeom>
          <a:noFill/>
          <a:extLst>
            <a:ext uri="{909E8E84-426E-40DD-AFC4-6F175D3DCCD1}">
              <a14:hiddenFill xmlns:a14="http://schemas.microsoft.com/office/drawing/2010/main">
                <a:solidFill>
                  <a:srgbClr val="FFFFFF"/>
                </a:solidFill>
              </a14:hiddenFill>
            </a:ext>
          </a:extLst>
        </p:spPr>
      </p:pic>
      <p:pic>
        <p:nvPicPr>
          <p:cNvPr id="3089" name="Picture 17" descr="C:\Users\kruger\Desktop\Nepal-5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4985" y="2248312"/>
            <a:ext cx="3449657" cy="1823048"/>
          </a:xfrm>
          <a:prstGeom prst="rect">
            <a:avLst/>
          </a:prstGeom>
          <a:noFill/>
          <a:extLst>
            <a:ext uri="{909E8E84-426E-40DD-AFC4-6F175D3DCCD1}">
              <a14:hiddenFill xmlns:a14="http://schemas.microsoft.com/office/drawing/2010/main">
                <a:solidFill>
                  <a:srgbClr val="FFFFFF"/>
                </a:solidFill>
              </a14:hiddenFill>
            </a:ext>
          </a:extLst>
        </p:spPr>
      </p:pic>
      <p:pic>
        <p:nvPicPr>
          <p:cNvPr id="3090" name="Picture 18" descr="C:\Users\kruger\Downloads\831875.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60031" y="4071360"/>
            <a:ext cx="3557537" cy="23614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818930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107</TotalTime>
  <Words>216</Words>
  <Application>Microsoft Office PowerPoint</Application>
  <PresentationFormat>On-screen Show (4:3)</PresentationFormat>
  <Paragraphs>29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Paper</vt:lpstr>
      <vt:lpstr>EARTHQUAKES</vt:lpstr>
      <vt:lpstr>What is an Earthquake?</vt:lpstr>
      <vt:lpstr>PowerPoint Presentation</vt:lpstr>
      <vt:lpstr>What causes earthquakes and where do they happen?  </vt:lpstr>
      <vt:lpstr>PowerPoint Presentation</vt:lpstr>
      <vt:lpstr>How are earthquakes recorded?</vt:lpstr>
      <vt:lpstr>How do scientists measure the size of earthquakes? </vt:lpstr>
      <vt:lpstr>PowerPoint Presentation</vt:lpstr>
      <vt:lpstr>The Following Images shows the effects of earthquakes</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Earthquakes</dc:title>
  <dc:creator>kenneth</dc:creator>
  <cp:lastModifiedBy>kenneth</cp:lastModifiedBy>
  <cp:revision>9</cp:revision>
  <dcterms:created xsi:type="dcterms:W3CDTF">2017-10-12T10:03:12Z</dcterms:created>
  <dcterms:modified xsi:type="dcterms:W3CDTF">2017-10-12T11:50:48Z</dcterms:modified>
</cp:coreProperties>
</file>